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76" r:id="rId27"/>
    <p:sldId id="262" r:id="rId28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753" autoAdjust="0"/>
  </p:normalViewPr>
  <p:slideViewPr>
    <p:cSldViewPr snapToGrid="0" showGuides="1">
      <p:cViewPr varScale="1">
        <p:scale>
          <a:sx n="106" d="100"/>
          <a:sy n="106" d="100"/>
        </p:scale>
        <p:origin x="1800" y="184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04.02.21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4087329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Soll zur Umgebung und dem Spielkonzept passen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Möbel mit einfachen geometrischen Formen und aus Glas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mit Versteckmöglichkeiten</a:t>
            </a:r>
          </a:p>
        </p:txBody>
      </p:sp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AF177-EB7F-420F-A7AB-CE44222E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lukas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9A08D-6D83-47AE-9123-FB17C8599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761</Words>
  <Application>Microsoft Macintosh PowerPoint</Application>
  <PresentationFormat>Bildschirmpräsentation (4:3)</PresentationFormat>
  <Paragraphs>165</Paragraphs>
  <Slides>27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Hier lukas</vt:lpstr>
      <vt:lpstr>PowerPoint-Präsentation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Microsoft Office-Benutzer</cp:lastModifiedBy>
  <cp:revision>41</cp:revision>
  <dcterms:created xsi:type="dcterms:W3CDTF">2013-09-27T13:58:48Z</dcterms:created>
  <dcterms:modified xsi:type="dcterms:W3CDTF">2021-02-04T06:20:12Z</dcterms:modified>
</cp:coreProperties>
</file>